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922A-304A-4F61-A26A-F9ED005A492B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DA26-4B03-4256-B5FF-E128E434ABD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60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INDICE DE EJERCICIO DE RECURSOS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DA26-4B03-4256-B5FF-E128E434ABD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290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INDICE DE APLICACIÓN PRIORITRIA</a:t>
            </a:r>
            <a:r>
              <a:rPr lang="es-MX" baseline="0" dirty="0" smtClean="0"/>
              <a:t> DE RECURSOS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DA26-4B03-4256-B5FF-E128E434ABD7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448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PORCENTAJE DE AVANCE</a:t>
            </a:r>
            <a:r>
              <a:rPr lang="es-MX" baseline="0" dirty="0" smtClean="0"/>
              <a:t> EN LAS METAS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DA26-4B03-4256-B5FF-E128E434ABD7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048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INDICE DE DEPENDENCIA FINANCIERA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DA26-4B03-4256-B5FF-E128E434ABD7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5939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3512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4597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815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853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5951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2029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3893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08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20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648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6756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785B-D0B7-4386-86B8-D54498AE40DD}" type="datetimeFigureOut">
              <a:rPr lang="es-MX" smtClean="0"/>
              <a:pPr/>
              <a:t>26/06/2017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37B4-70DD-491E-AD44-99989915F2A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752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819472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160" y="-667072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160" y="-963488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08104" y="1700808"/>
            <a:ext cx="347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INDICE DE EJERCICIO DE RECURSOS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4533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62031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984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INDICE DE APLICACIÓN PRIORITRIA</a:t>
            </a:r>
            <a:r>
              <a:rPr lang="es-MX" baseline="0" dirty="0" smtClean="0"/>
              <a:t> DE RECURSOS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3925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073736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41199" y="1628800"/>
            <a:ext cx="390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PORCENTAJE DE AVANCE</a:t>
            </a:r>
            <a:r>
              <a:rPr lang="es-MX" baseline="0" dirty="0" smtClean="0"/>
              <a:t> EN LAS METAS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4943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25152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12160" y="1412776"/>
            <a:ext cx="374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INDICE DE DEPENDENCIA FINANCIERA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24729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Presentación en pantalla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Teso</dc:creator>
  <cp:lastModifiedBy>Dell</cp:lastModifiedBy>
  <cp:revision>4</cp:revision>
  <cp:lastPrinted>2017-06-21T14:32:34Z</cp:lastPrinted>
  <dcterms:created xsi:type="dcterms:W3CDTF">2017-06-21T14:29:54Z</dcterms:created>
  <dcterms:modified xsi:type="dcterms:W3CDTF">2017-06-26T14:08:44Z</dcterms:modified>
</cp:coreProperties>
</file>