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6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8B08-01DC-4FB7-A5D3-CB26F1F74614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2731C-8EAF-42F3-9948-2DEC41A4692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52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PORCENTAJE DE PROYECTOS REGUSTRADOS EN EL MIDS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731C-8EAF-42F3-9948-2DEC41A4692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34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PORCENTAJE DE PROYECTOS COMPLEMENTARIOS REGISTRADOS EN EL MIDS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731C-8EAF-42F3-9948-2DEC41A4692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67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PORCENTAJE DE PROYECTOS DE CONTRIBUCION DIRECTA</a:t>
            </a:r>
            <a:r>
              <a:rPr lang="es-MX" baseline="0" dirty="0" smtClean="0"/>
              <a:t> REGSITRADOS EN EL MIDS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731C-8EAF-42F3-9948-2DEC41A4692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54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11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47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3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8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61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07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96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53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62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36A6-5114-4EB4-B308-BB03A5AAC9FD}" type="datetimeFigureOut">
              <a:rPr lang="es-MX" smtClean="0"/>
              <a:t>21/06/2017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71F5-F947-4784-A793-6164230811F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177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25152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08104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PORCENTAJE DE PROYECTOS REGISTRADOS EN EL MIDS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064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59432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6096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PORCENTAJE DE PROYECTOS COMPLEMENTARIOS REGISTRADOS EN EL MIDS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225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844288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860032" y="1700807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PORCENTAJE DE PROYECTOS DE CONTRIBUCION DIRECTA</a:t>
            </a:r>
            <a:r>
              <a:rPr lang="es-MX" baseline="0" dirty="0" smtClean="0"/>
              <a:t> REGISTRADOS EN EL MIDS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7085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</Words>
  <Application>Microsoft Office PowerPoint</Application>
  <PresentationFormat>Presentación en pantalla (4:3)</PresentationFormat>
  <Paragraphs>9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Teso</dc:creator>
  <cp:lastModifiedBy>Teso</cp:lastModifiedBy>
  <cp:revision>1</cp:revision>
  <cp:lastPrinted>2017-06-21T14:32:16Z</cp:lastPrinted>
  <dcterms:created xsi:type="dcterms:W3CDTF">2017-06-21T14:27:32Z</dcterms:created>
  <dcterms:modified xsi:type="dcterms:W3CDTF">2017-06-21T14:37:08Z</dcterms:modified>
</cp:coreProperties>
</file>